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9E719C6-B4A2-4ACB-9332-57B1AAC9C06E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A8A0D74-6758-40C6-98E5-A75B3C7B4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Картинки по запросу тадж мах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57837" cy="3286148"/>
          </a:xfrm>
          <a:prstGeom prst="rect">
            <a:avLst/>
          </a:prstGeom>
          <a:noFill/>
        </p:spPr>
      </p:pic>
      <p:pic>
        <p:nvPicPr>
          <p:cNvPr id="23562" name="Picture 10" descr="Картинки по запросу храм василия блаженног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0"/>
            <a:ext cx="4429125" cy="4857784"/>
          </a:xfrm>
          <a:prstGeom prst="rect">
            <a:avLst/>
          </a:prstGeom>
          <a:noFill/>
        </p:spPr>
      </p:pic>
      <p:pic>
        <p:nvPicPr>
          <p:cNvPr id="23564" name="Picture 12" descr="Картинки по запросу статуя в бразилии фо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4814" y="3857604"/>
            <a:ext cx="4459186" cy="3000396"/>
          </a:xfrm>
          <a:prstGeom prst="rect">
            <a:avLst/>
          </a:prstGeom>
          <a:noFill/>
        </p:spPr>
      </p:pic>
      <p:pic>
        <p:nvPicPr>
          <p:cNvPr id="23568" name="Picture 16" descr="Картинки по запросу биг бе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286124"/>
            <a:ext cx="4786346" cy="3571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5800"/>
          </a:xfrm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FF00"/>
                </a:solidFill>
                <a:latin typeface="Comic Sans MS" pitchFamily="66" charset="0"/>
              </a:rPr>
              <a:t>Man – made Wonders </a:t>
            </a:r>
            <a:endParaRPr lang="ru-RU" sz="72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00"/>
                </a:solidFill>
              </a:rPr>
              <a:t>Answer the questions: 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0" y="2071688"/>
            <a:ext cx="8472488" cy="1946275"/>
          </a:xfrm>
        </p:spPr>
        <p:txBody>
          <a:bodyPr>
            <a:noAutofit/>
          </a:bodyPr>
          <a:lstStyle/>
          <a:p>
            <a:pPr marL="530352" indent="-457200">
              <a:buAutoNum type="arabicPeriod"/>
            </a:pPr>
            <a:r>
              <a:rPr lang="en-US" sz="3200" dirty="0" smtClean="0"/>
              <a:t>What is Stonehenge famous for? </a:t>
            </a:r>
          </a:p>
          <a:p>
            <a:pPr marL="530352" indent="-457200">
              <a:buAutoNum type="arabicPeriod"/>
            </a:pPr>
            <a:r>
              <a:rPr lang="en-US" sz="3200" dirty="0" smtClean="0"/>
              <a:t>When was Stonehenge built? </a:t>
            </a:r>
          </a:p>
          <a:p>
            <a:pPr marL="530352" indent="-457200">
              <a:buAutoNum type="arabicPeriod"/>
            </a:pPr>
            <a:r>
              <a:rPr lang="en-US" sz="3200" dirty="0" smtClean="0"/>
              <a:t>Who built Stonehenge? </a:t>
            </a:r>
          </a:p>
          <a:p>
            <a:pPr marL="530352" indent="-457200">
              <a:buAutoNum type="arabicPeriod"/>
            </a:pPr>
            <a:r>
              <a:rPr lang="en-US" sz="3200" dirty="0" smtClean="0"/>
              <a:t>Why did ancient people build Stonehenge? </a:t>
            </a:r>
          </a:p>
          <a:p>
            <a:pPr marL="530352" indent="-457200">
              <a:buAutoNum type="arabicPeriod"/>
            </a:pPr>
            <a:r>
              <a:rPr lang="en-US" sz="3200" dirty="0" smtClean="0"/>
              <a:t>What is Stonehenge now? </a:t>
            </a:r>
          </a:p>
          <a:p>
            <a:pPr marL="530352" indent="-457200">
              <a:buAutoNum type="arabicPeriod"/>
            </a:pPr>
            <a:r>
              <a:rPr lang="en-US" sz="3200" dirty="0" smtClean="0"/>
              <a:t>Would you like to see this great monument? Why? </a:t>
            </a: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4428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Comic Sans MS" pitchFamily="66" charset="0"/>
              </a:rPr>
              <a:t>Thank you for the lesson </a:t>
            </a:r>
            <a:endParaRPr lang="ru-RU" sz="60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46</TotalTime>
  <Words>51</Words>
  <Application>Microsoft Office PowerPoint</Application>
  <PresentationFormat>Экран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Апекс</vt:lpstr>
      <vt:lpstr>Слайд 1</vt:lpstr>
      <vt:lpstr>Man – made Wonders </vt:lpstr>
      <vt:lpstr>Answer the questions: </vt:lpstr>
      <vt:lpstr>Thank you for the lesson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2017-03-14T13:23:25Z</dcterms:created>
  <dcterms:modified xsi:type="dcterms:W3CDTF">2017-03-15T04:56:49Z</dcterms:modified>
</cp:coreProperties>
</file>